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4" r:id="rId6"/>
    <p:sldId id="273" r:id="rId7"/>
    <p:sldId id="272" r:id="rId8"/>
    <p:sldId id="271" r:id="rId9"/>
    <p:sldId id="270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352928" cy="59766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</a:t>
            </a:r>
            <a:r>
              <a:rPr lang="ru-RU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теме </a:t>
            </a:r>
            <a:endParaRPr lang="ru-RU" b="1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Водоснабжение и водоотведение с основами гидравлики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b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2006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2013 год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 «Библиографическая запись. Библиографическое описание. Общие требования и правила составления».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	Представленную литературу вы сможете получить посетив отдел «Абонемент» библиотеки </a:t>
            </a:r>
            <a:r>
              <a:rPr lang="ru-RU" b="1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38.76я73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 43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Погодина, Л.В. Инженерные сети, инженерная подготовка и оборудование территорий, зданий и стройплощадок : учебник / Л. В. Погодина. - М. : "Дашков и К", 2007. - 476 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Подробно рассмотрены основные вопросы инженерной подготовки и благоустройства территорий, зданий и стройплощадок; организация рельефа и поверхностного стока; вертикальная планировка улиц, площадей, дорог, основы гидростатики, гидродинамики, водоснабжение и канализация зданий и поселений, газоснабжение зданий, теплоснабжение и вентиляция зданий, электроснабжение зданий и стройплощадок,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производства строительных и сварочных работ.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всего:60 -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.(58),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Documents and Settings\bibl2\Рабочий стол\Водоснабжение и водоотведение с основами гидравлики\п 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80831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30.123я73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14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Сайриддинов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С.Ш. Гидравлика систем водоснабжения и водоотведения: учебное пособие.; допущено МО РФ / С. Ш.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Сайриддинов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М.: АСВ, 2008. - 352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Рассматривается техническая гидравлика и ее практическое приложение, относящееся к вопросам гидростатики, движение воды в трубах, истечения из резервуаров.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всего:6 -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43" name="Picture 3" descr="C:\Documents and Settings\bibl2\Рабочий стол\Водоснабжение и водоотведение с основами гидравлики\с 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3096344" cy="4905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38.76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- 82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Устройство и монтаж санитарно - технических систем зданий: практическое пособие для слесаря - сантехника. - М.: НЦ ЭНАС, 2007. - 216 с.: ил. - (Книжная полка специалиста)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Приведены сведения  о санитарно - технических системах, их назначении и технологии монтажа; описаны способы соединения труб; рассмотрены устройство, принципы действия и монтаж систем отопления, теплоснабжения, холодного и горячего водоснабжения, канализации.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.(5)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C:\Documents and Settings\bibl2\Рабочий стол\Водоснабжение и водоотведение с основами гидравлики\у 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808312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9766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38.761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 43</a:t>
            </a:r>
          </a:p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Белоконев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Е. Н. Водоотведение водоснабжение : учебное пособие для бакалавров.; допущено УМО по образованию в области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природоустройства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водопользования / Е. Н.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Белоконев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Т. Е. Попова, Г. Н.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Пурас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- 2-е изд. - Ростов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/Д : Феникс, 2012. - 379 с. - (Высшее образование)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Аннотация: Рассмотрены принципиальные схемы бытовой, производственной и дождевой канализации и место ёмкостных сооружений в них, назначение и конструктивные решения железобетонных ёмкостных очистных сооружений и сооружений водоснабжения, вопросы привязки типовых проектов к местным условиям, основные положения расчета прочности и конструирования ёмкостных сооружений и их основных несущих элементов, приведены примеры расчета несущих элементов сооружений.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.(4)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bibl2\Рабочий стол\Водоснабжение и водоотведение с основами гидравлики\б 4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73630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38.761.1я72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62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Водоотведение : учебник.; допущено Федеральным агентством по строительству / Е. В. Алексеев [и др.] ; ред. : Ю. В. Воронов. - М. : ИНФРА-М, 2007. - 415 с.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Аннотация: Изложены основные сведения о системах водоотведения и технология очистки бытовых и производственных сточных вод и обработки осадков. Рассмотрены вопросы проектирования и расчета водоотводящих сетей и сооружений и обработки осадка. Отражены достижения науки и техники в области отведения и очистки сточных вод.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.(4),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bibl2\Рабочий стол\Водоснабжение и водоотведение с основами гидравлики\в 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88032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332656"/>
            <a:ext cx="5112568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38.761я73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46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Кичигин, В. И. Водоотводящие системы промышленных предприятий : учебное пособие.; рекомендовано УМО вузов России в области строительства / В. И. Кичигин. - М. : АСВ, 2011. - 656 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Даны методические указания по составлению проекта,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состящие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технологии сбора и изучения исходных данных, определения средних концентраций загрязнений и необходимой степени очистки производственных сточных вод, выбора рационального метода их очистки, составления принципиальных технологических и балансовых схем очистной станции, профилей по движению воды и осадков и т.п.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.(10),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Documents and Settings\bibl2\Рабочий стол\Водоснабжение и водоотведение с основами гидравлики\к 4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09634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38.76я73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 90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Музалевская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Н. Инженерные сети городов и населенных пунктов : учебное пособие.; рекомендовано УМО вузов РФ / Г.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Музалевская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Ассоциация строительных вузов, 2006. - 148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Изложены вопросы, возникающие при проектировании систем водоснабжения, теплоснабжения, газоснабжения. Приведен пример расчета водоснабжения города, состоящего из двух районов, систем теплоснабжения, систем газоснабжения и электроснабжения.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всего:7 -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.(6),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bibl2\Рабочий стол\Водоснабжение и водоотведение с основами гидравлики\м 9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88032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38.621я72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Н63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Николаевская, И. А. Инженерные сети и оборудование территорий, зданий и стройплощадок : учебник для сред. проф. образования / И.А. Николаевская , 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Горлопанова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Н.Ю. Морозова. - М. : Академия, 2004, тоже 2005. - 224 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Приведены сведения об основах градостроительства; подробно изложены принципы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тепло- и газоснабжения территорий и зданий; рассмотрены правила составления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стройгенпланов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технологические особенности подготовки строительной площадки и проведения строительных работ. Большое внимание уделено электрическим сетям, схемам электроснабжения.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всего:25 -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.(23), ЧЗ №2(2)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bibl2\Рабочий стол\Водоснабжение и водоотведение с основами гидравлики\н 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050"/>
            <a:ext cx="3024336" cy="5117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38.76-06я73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О-66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Орлов, В. А. Бестраншейные технологии: учебник; рекомендовано Государственным образовательным учреждением высшего профессионального образования "московский государственный строительный университет" / В. А. Орлов, И. С.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Хантаев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Е. В. Орлов. - М.: АСВ, 2011. - 224 с.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Аннотация: Представлены сведения о последних достижениях в области бестраншейных технологий строительства, реконструкции и модернизации подземных инженерных сетей систем водоснабжения и водоотведения.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Экземпляры: всего:12 -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.(10)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bibl2\Рабочий стол\Водоснабжение и водоотведение с основами гидравлики\о 6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73630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38.761я73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12 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Павлинова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И. И. Водоснабжение и водоотведение: учебник для бакалавров; рекомендовано МО и науки РФ / И.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Павлинова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И. Баженов, И.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Губий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- 4-е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2013, 2015. - 472 с. - (Серия: Бакалавр. Базовый курс)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Рассмотрены основные процессы, схемы и сооружения систем водоснабжения и водоотведения, а также методы их расчета и проектирования.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всего:31 -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.(28),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Documents and Settings\bibl2\Рабочий стол\Водоснабжение и водоотведение с основами гидравлики\п 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80831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18002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332656"/>
            <a:ext cx="5400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38.76я73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37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Плаксин, Ю. М. Основы инженерного строительства и сантехника : учебник для вузов; допущено МО РФ / Ю. М. Плаксин, Н. Н. Малахов. - М.: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2007. - 198 с.: ил. - (Учебники и учебные пособия для студентов вузов)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Изложены необходимые сведения о строительных материалах и строительных конструкциях, о рациональных объемно-планировочных решениях промышленных зданий и их элементов.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всего:3 -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Documents and Settings\bibl2\Рабочий стол\Водоснабжение и водоотведение с основами гидравлики\п 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02433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803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cp:lastModifiedBy>bibl2</cp:lastModifiedBy>
  <cp:revision>3</cp:revision>
  <dcterms:modified xsi:type="dcterms:W3CDTF">2016-04-18T04:52:24Z</dcterms:modified>
</cp:coreProperties>
</file>